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858000" cy="9144000" type="letter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440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98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67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11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55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1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683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0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40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461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357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948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E05E3-A4D9-47AC-B39E-11C394BEECC6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FADC7D-CB33-4D42-A054-3A60B7F31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82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microsoft.com/office/2007/relationships/hdphoto" Target="../media/hdphoto8.wdp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32711" y="963886"/>
            <a:ext cx="3251200" cy="1828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72524" y="963886"/>
            <a:ext cx="3251200" cy="1828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36000"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77759" y="963886"/>
            <a:ext cx="3251200" cy="1828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72524" y="4358430"/>
            <a:ext cx="3251200" cy="1828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32711" y="4358430"/>
            <a:ext cx="3251200" cy="1828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77759" y="4358430"/>
            <a:ext cx="3251200" cy="1828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239" y="7041774"/>
            <a:ext cx="2763520" cy="15544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6" cstate="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brigh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89" y="7041774"/>
            <a:ext cx="276352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972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407" t="13068" r="38244"/>
          <a:stretch/>
        </p:blipFill>
        <p:spPr>
          <a:xfrm rot="5400000">
            <a:off x="309199" y="384969"/>
            <a:ext cx="3645038" cy="37644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47906" y="1370662"/>
            <a:ext cx="4217932" cy="23725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4000"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77" t="4061" r="9462" b="7303"/>
          <a:stretch/>
        </p:blipFill>
        <p:spPr>
          <a:xfrm rot="5400000">
            <a:off x="-627978" y="5039469"/>
            <a:ext cx="4730803" cy="29758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747" r="11992"/>
          <a:stretch/>
        </p:blipFill>
        <p:spPr>
          <a:xfrm rot="5400000">
            <a:off x="2846113" y="5359510"/>
            <a:ext cx="4141599" cy="293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1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1285</TotalTime>
  <Words>0</Words>
  <Application>Microsoft Office PowerPoint</Application>
  <PresentationFormat>Letter Paper (8.5x11 in)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TerraPower,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 Miller</dc:creator>
  <cp:lastModifiedBy>Samuel Miller</cp:lastModifiedBy>
  <cp:revision>4</cp:revision>
  <cp:lastPrinted>2018-05-31T00:11:22Z</cp:lastPrinted>
  <dcterms:created xsi:type="dcterms:W3CDTF">2018-05-30T16:55:00Z</dcterms:created>
  <dcterms:modified xsi:type="dcterms:W3CDTF">2018-05-31T20:49:51Z</dcterms:modified>
</cp:coreProperties>
</file>

<file path=docProps/thumbnail.jpeg>
</file>